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9/5/2019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4183836805"/>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Ruffle Shuffle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11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48F5D6AA-41AD-4744-8F74-2EBC0F735318}"/>
              </a:ext>
            </a:extLst>
          </p:cNvPr>
          <p:cNvPicPr>
            <a:picLocks noChangeAspect="1"/>
          </p:cNvPicPr>
          <p:nvPr/>
        </p:nvPicPr>
        <p:blipFill>
          <a:blip r:embed="rId5"/>
          <a:stretch>
            <a:fillRect/>
          </a:stretch>
        </p:blipFill>
        <p:spPr>
          <a:xfrm>
            <a:off x="180474" y="3449390"/>
            <a:ext cx="7025777" cy="344848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Ruffle Shuffle</a:t>
            </a:r>
          </a:p>
          <a:p>
            <a:pPr algn="ctr"/>
            <a:r>
              <a:rPr lang="en-US" b="1" dirty="0"/>
              <a:t>Written Stage Briefing</a:t>
            </a:r>
          </a:p>
          <a:p>
            <a:r>
              <a:rPr lang="en-US" dirty="0"/>
              <a:t>Ruffle Shuffle is a 26 rounds, 130 point, Comstock Field Course. There are eleven USPSA targets and four mini poppers. The best two hits per target will score. Steel must fall to score. The start signal is audible.</a:t>
            </a:r>
          </a:p>
          <a:p>
            <a:endParaRPr lang="en-US" dirty="0"/>
          </a:p>
          <a:p>
            <a:r>
              <a:rPr lang="en-US" dirty="0"/>
              <a:t>The handgun start position is both feet on X’s, gun loaded and holstered, wrists below belt.</a:t>
            </a:r>
          </a:p>
          <a:p>
            <a:endParaRPr lang="en-US" dirty="0"/>
          </a:p>
          <a:p>
            <a:r>
              <a:rPr lang="en-US" dirty="0"/>
              <a:t>The PCC start position is loaded carbine held with both hands, safety on, shouldered, muzzle pointed at orange cone.</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1487</TotalTime>
  <Words>180</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207</cp:revision>
  <cp:lastPrinted>2016-01-15T21:54:08Z</cp:lastPrinted>
  <dcterms:created xsi:type="dcterms:W3CDTF">2002-08-21T12:11:08Z</dcterms:created>
  <dcterms:modified xsi:type="dcterms:W3CDTF">2019-09-05T20:18:21Z</dcterms:modified>
  <cp:category>Shooting</cp:category>
</cp:coreProperties>
</file>

<file path=docProps/thumbnail.jpeg>
</file>